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-42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3/25/2020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4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3/25/2020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89213" y="2142310"/>
            <a:ext cx="8915399" cy="2635072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dirty="0" smtClean="0"/>
              <a:t>Сказочный конь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8730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1080" y="2031999"/>
            <a:ext cx="3557588" cy="1202267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3969" y="304470"/>
            <a:ext cx="4847167" cy="6295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89571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55233" y="555145"/>
            <a:ext cx="7677357" cy="5914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11489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91098" y="390391"/>
            <a:ext cx="7801759" cy="6096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31025" y="1612670"/>
            <a:ext cx="2593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59380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33005" y="604058"/>
            <a:ext cx="7689919" cy="6006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74054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08263" y="324197"/>
            <a:ext cx="7773098" cy="6260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5872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2133600"/>
            <a:ext cx="8051079" cy="3777622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Ребята, я предлагаю Вам нарисовать </a:t>
            </a:r>
            <a:r>
              <a:rPr lang="ru-RU" sz="4400" dirty="0" smtClean="0"/>
              <a:t>своего сказочного  </a:t>
            </a:r>
            <a:r>
              <a:rPr lang="ru-RU" sz="4400" dirty="0" smtClean="0"/>
              <a:t>коня </a:t>
            </a:r>
            <a:r>
              <a:rPr lang="ru-RU" sz="4400" dirty="0" smtClean="0"/>
              <a:t> 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xmlns="" val="264444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65</TotalTime>
  <Words>15</Words>
  <Application>Microsoft Office PowerPoint</Application>
  <PresentationFormat>Произвольный</PresentationFormat>
  <Paragraphs>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Легкий дым</vt:lpstr>
      <vt:lpstr> Сказочный конь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Конь счастья</dc:title>
  <dc:creator>Пользователь</dc:creator>
  <cp:lastModifiedBy>Алия</cp:lastModifiedBy>
  <cp:revision>5</cp:revision>
  <dcterms:created xsi:type="dcterms:W3CDTF">2017-01-27T17:06:36Z</dcterms:created>
  <dcterms:modified xsi:type="dcterms:W3CDTF">2020-03-25T17:04:20Z</dcterms:modified>
</cp:coreProperties>
</file>